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6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75C2034-90E4-4859-B185-C501626DE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A50F360-B214-487C-963D-08EB5EBEB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39B87E7-E588-4915-A41B-E07BB72F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C5A1CCA-C2E5-4CF1-8398-50FA3B1A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663C135-AA12-4CF4-8009-587FE5E8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36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B78642-A609-4538-8D99-47050B6F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B0E2DA2-4D38-44F0-B74A-EAEFA8265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AE36431-291C-4743-81EC-FA70112C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444BB88-10DC-4E8D-8126-8B8EC4F2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6DC4528-E601-45D7-A956-D4FDA36A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351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76A3E85-9C19-4E38-9155-943AABD2E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7C6CDB5-2586-4132-A52E-FDB5EC206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8EA963-3D43-4B60-92DA-28CF8653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B839058-4BDB-49CC-9D16-21955B91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8E4875-5E2F-440B-ABC5-C5046833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717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5C55232-0ABB-4784-A1E3-E9570F06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AED4C9-B00D-48CD-9C0A-8B83C64E5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D415433-160D-406A-8932-1993E676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8EAF90E-B139-4828-AAA3-5AC9A3A42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3E73D68-9E58-4404-8D9E-4013DCE8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826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31A9A9-2BF7-466E-95B4-628CD0C5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BA260C7-83D7-461A-9CC5-050C6F874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FFF3D0-0207-44C8-AEFE-7FC473BE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CA9F1F-8094-4FED-8C4F-54A8FA4B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82F66CB-5DCF-4EA7-A6F4-E36EE7A9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184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AD16C18-455D-4E0F-BA72-CE5846506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222E4F-DE09-45F9-BC98-F23B948FE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F3E5A90-DDEB-42C3-B7BF-593F8C8AE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86FA7AA-A3B0-4B07-8094-5FD117093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E6A1575-D204-4EDA-888A-352FDD59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E15C7DF-FCD7-4B2B-BD5D-19DDD8A7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8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D6C921B-DE64-4ABC-A050-8178A5EA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670E1AC-EFBC-4C9A-80AD-CBDA79D07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21A0139-1BDA-4F49-A1FD-E9E3D5B24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F7E0DC7-F4CF-41ED-89B6-1C41DDC05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C440719-00A1-4C50-9C9D-061371733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612F655-A9AD-4D3D-8257-21E020BA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329E756-9250-40B8-BD47-F0969D74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2E7F92C-4AF8-49B1-AC89-31542AC2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955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14AB779-2330-4026-91E1-551396BB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ED23937-58A7-4957-BDF0-AB4BFC3D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C2B745E-729C-460E-8339-D54D4D84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D3C9EFF-1144-42AC-B06B-597C7EC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304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29AEB88-8DF3-41CE-902F-FBB67236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731802D-2F09-4250-9657-3BEF698BE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6D0AEC8-50FD-441B-A0B8-760DAA11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98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8F8C90B-1403-472A-A574-6992EB8B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9B3BDF-630A-467A-856F-2981A09E0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E14F35F-2A06-4576-88F6-3AA0CACBD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44A7F2A-904C-4E2D-B2F4-A11B4141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0400107-BD75-4F43-B485-7A0BD06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76B23CC-B371-4114-9F9D-6FD6ED3B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2195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84986AD-6876-4D15-A715-FF586FC8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484641A-D4E3-4B6B-9B1F-02F9B9A80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924D5C2-CD68-494E-B8F2-306ABD6A2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AFAF07F-C4A4-45C1-8C5A-2A8DE71C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C9CF659-98F2-469B-9A5E-E349FE4E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3DB84B4-8BA7-4027-8AE7-CBD4D1F6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560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0CC7ADB-3E5E-463F-85A4-60CD9FD7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68F850F-81BF-4717-9FEB-58DC2A2FA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C255D66-93D0-4902-B2C0-4953EF109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42467-BBCA-42E4-969C-55382543B5C2}" type="datetimeFigureOut">
              <a:rPr lang="tr-TR" smtClean="0"/>
              <a:t>10.07.2018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F19C163-EFFC-4F43-B1FB-84059F99C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5967421-B5A4-4DF9-AF65-54C069C6A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A62BD-ECD1-4981-9834-B9727C5C06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088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74F0A50-84ED-4DB8-BFDB-BC1893944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819150"/>
            <a:ext cx="118967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2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ECD6254-7DC1-4CEE-8E1A-DBDB7BDE0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819150"/>
            <a:ext cx="118967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50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82942EA-1FC2-4DD7-8A8F-6C3C861AC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819150"/>
            <a:ext cx="118967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81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E86E27E3-D9AD-4D02-ACE5-26C164B33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948" y="2773662"/>
            <a:ext cx="1872019" cy="181495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6A55337E-A0D1-4F32-9BE8-1B13963C5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" y="4620675"/>
            <a:ext cx="3706332" cy="210187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C1D68B0D-5A81-4A60-9EC6-E0C4260E4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33" y="1620352"/>
            <a:ext cx="4962259" cy="51022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3B844A1-D677-4FE1-B8F2-7F170B578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558" y="3396343"/>
            <a:ext cx="3011630" cy="3326209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0A8E8999-8F86-4EB2-803D-B97618835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" y="116720"/>
            <a:ext cx="3706332" cy="2624883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B7E6FA50-E47A-47DD-81A1-152F5374C3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" y="2773662"/>
            <a:ext cx="1712275" cy="1814954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14EEB10F-A837-4652-A137-39F1DA507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558" y="116720"/>
            <a:ext cx="3011630" cy="3153061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2CD38189-90D8-4D8D-AD79-CF226E752A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33" y="116721"/>
            <a:ext cx="4969886" cy="144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3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9BACED5-DCCB-4519-9DCD-4C26F2D9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819150"/>
            <a:ext cx="118967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2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C0B041E2-B7C4-4196-A54C-D16871DA9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6" y="119355"/>
            <a:ext cx="11896725" cy="315569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AA452FC-5239-4DE0-A457-26F39609C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5" y="3368351"/>
            <a:ext cx="11896725" cy="32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494C0AE-0FA0-4A20-BDBC-E5DC434C1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819150"/>
            <a:ext cx="118967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5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9896C69-269C-4654-9314-62CCB96B3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6" y="184669"/>
            <a:ext cx="11896725" cy="335163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8F8DE8C-C59A-4943-9AF5-AC73BB23B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6" y="3620277"/>
            <a:ext cx="11896725" cy="30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9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72E699B-0574-48CE-B2E2-91E437850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1" r="29713"/>
          <a:stretch/>
        </p:blipFill>
        <p:spPr>
          <a:xfrm>
            <a:off x="111966" y="166005"/>
            <a:ext cx="5784981" cy="656432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52098A4-9E80-4AE6-96AE-308A52BC2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2" r="20934"/>
          <a:stretch/>
        </p:blipFill>
        <p:spPr>
          <a:xfrm>
            <a:off x="6023895" y="166005"/>
            <a:ext cx="5947282" cy="65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2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E9773D4-B30A-4E18-AE22-2AD78CFB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819150"/>
            <a:ext cx="118967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54BBCE5-A3FC-4808-9375-14AA92F5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819150"/>
            <a:ext cx="118967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8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2F30F1C-6CC4-4B2B-9A4C-6D5CF0582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2" r="26027"/>
          <a:stretch/>
        </p:blipFill>
        <p:spPr>
          <a:xfrm>
            <a:off x="158621" y="193999"/>
            <a:ext cx="5701003" cy="645872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DF6BCDD-AA59-4F12-AB2A-F1EFD1B64F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4" r="22423"/>
          <a:stretch/>
        </p:blipFill>
        <p:spPr>
          <a:xfrm>
            <a:off x="6092891" y="193999"/>
            <a:ext cx="5990253" cy="645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6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0</Words>
  <Application>Microsoft Office PowerPoint</Application>
  <PresentationFormat>Geniş ekran</PresentationFormat>
  <Paragraphs>0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Caner Bostancı</dc:creator>
  <cp:lastModifiedBy>Caner Bostancı</cp:lastModifiedBy>
  <cp:revision>11</cp:revision>
  <dcterms:created xsi:type="dcterms:W3CDTF">2018-07-10T07:11:55Z</dcterms:created>
  <dcterms:modified xsi:type="dcterms:W3CDTF">2018-07-10T11:02:59Z</dcterms:modified>
</cp:coreProperties>
</file>